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330" r:id="rId3"/>
    <p:sldId id="331" r:id="rId4"/>
    <p:sldId id="337" r:id="rId5"/>
    <p:sldId id="332" r:id="rId6"/>
    <p:sldId id="324" r:id="rId7"/>
    <p:sldId id="325" r:id="rId8"/>
    <p:sldId id="328" r:id="rId9"/>
    <p:sldId id="333" r:id="rId10"/>
    <p:sldId id="334" r:id="rId11"/>
    <p:sldId id="271" r:id="rId12"/>
    <p:sldId id="329" r:id="rId13"/>
    <p:sldId id="326" r:id="rId14"/>
    <p:sldId id="336" r:id="rId15"/>
    <p:sldId id="327" r:id="rId16"/>
    <p:sldId id="335" r:id="rId17"/>
  </p:sldIdLst>
  <p:sldSz cx="9144000" cy="6858000" type="screen4x3"/>
  <p:notesSz cx="9144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6" d="100"/>
          <a:sy n="86" d="100"/>
        </p:scale>
        <p:origin x="714" y="4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163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24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4337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596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0986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7551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5063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357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3823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6173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248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955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537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60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7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19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485"/>
              </a:lnSpc>
            </a:pPr>
            <a:r>
              <a:rPr lang="es-CO" spc="-5" smtClean="0"/>
              <a:t>Introducción </a:t>
            </a:r>
            <a:r>
              <a:rPr lang="es-CO" smtClean="0"/>
              <a:t>a la computación paralela</a:t>
            </a:r>
            <a:r>
              <a:rPr lang="es-CO" spc="-114" smtClean="0"/>
              <a:t> </a:t>
            </a:r>
            <a:r>
              <a:rPr lang="es-CO" smtClean="0"/>
              <a:t>con</a:t>
            </a:r>
          </a:p>
          <a:p>
            <a:pPr marL="12700">
              <a:lnSpc>
                <a:spcPct val="100000"/>
              </a:lnSpc>
            </a:pPr>
            <a:r>
              <a:rPr lang="es-CO" spc="-5" smtClean="0"/>
              <a:t>GPU,s</a:t>
            </a:r>
            <a:endParaRPr lang="es-CO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54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6945" y="228600"/>
            <a:ext cx="7230109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s-CO" sz="5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Unidad de Procesamiento Gráfico (</a:t>
            </a:r>
            <a:r>
              <a:rPr lang="es-CO" sz="5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GPU)</a:t>
            </a:r>
            <a:endParaRPr sz="5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105400" y="5410200"/>
            <a:ext cx="365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David </a:t>
            </a:r>
            <a:r>
              <a:rPr lang="es-CO" sz="2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Escamilla G.</a:t>
            </a:r>
          </a:p>
          <a:p>
            <a:pPr algn="r"/>
            <a:r>
              <a:rPr lang="es-CO" sz="2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Miguel </a:t>
            </a:r>
            <a:r>
              <a:rPr lang="es-CO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Ángel </a:t>
            </a:r>
            <a:r>
              <a:rPr lang="es-CO" sz="2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Herrera.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335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330" y="228600"/>
            <a:ext cx="6467540" cy="952312"/>
          </a:xfrm>
          <a:prstGeom prst="rect">
            <a:avLst/>
          </a:prstGeom>
        </p:spPr>
        <p:txBody>
          <a:bodyPr vert="horz" wrap="square" lIns="0" tIns="27254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Evolución </a:t>
            </a:r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</a:t>
            </a:r>
            <a:r>
              <a:rPr sz="4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GFLOPS/s</a:t>
            </a:r>
          </a:p>
        </p:txBody>
      </p:sp>
      <p:sp>
        <p:nvSpPr>
          <p:cNvPr id="3" name="object 3"/>
          <p:cNvSpPr/>
          <p:nvPr/>
        </p:nvSpPr>
        <p:spPr>
          <a:xfrm>
            <a:off x="762000" y="1371600"/>
            <a:ext cx="6172200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456" y="152400"/>
            <a:ext cx="6857999" cy="685800"/>
          </a:xfrm>
        </p:spPr>
        <p:txBody>
          <a:bodyPr>
            <a:normAutofit fontScale="90000"/>
          </a:bodyPr>
          <a:lstStyle/>
          <a:p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ARQUITECTURA NVIDIA PASCAL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4456" y="1063335"/>
            <a:ext cx="6857999" cy="2421081"/>
          </a:xfrm>
        </p:spPr>
        <p:txBody>
          <a:bodyPr>
            <a:noAutofit/>
          </a:bodyPr>
          <a:lstStyle/>
          <a:p>
            <a:pPr algn="just"/>
            <a:r>
              <a:rPr lang="es-C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arquitectura NVIDIA </a:t>
            </a:r>
            <a:r>
              <a:rPr lang="es-CO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Pascal está </a:t>
            </a:r>
            <a:r>
              <a:rPr lang="es-CO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diseñada específicamente para ser el motor de las computadoras que aprenden, observan y simulan nuestro mundo, un mundo con un apetito infinito por la computación. Pascal se rediseñó desde los componentes hasta el software para ofrecer innovación en cada aspecto.</a:t>
            </a:r>
          </a:p>
        </p:txBody>
      </p:sp>
      <p:pic>
        <p:nvPicPr>
          <p:cNvPr id="3074" name="Picture 2" descr="NVIDIA-GTX-1070-FoundersEdition-F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95" y="3575460"/>
            <a:ext cx="4393519" cy="329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61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7493" y="152400"/>
            <a:ext cx="6857999" cy="762000"/>
          </a:xfrm>
        </p:spPr>
        <p:txBody>
          <a:bodyPr>
            <a:normAutofit/>
          </a:bodyPr>
          <a:lstStyle/>
          <a:p>
            <a:pPr algn="ctr"/>
            <a:r>
              <a:rPr lang="es-CO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 NVIDIA</a:t>
            </a:r>
            <a:endParaRPr lang="es-CO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ozeros.com/wp-content/uploads/2016/05/NVIDIA-GTX1080-comparati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1" y="1066800"/>
            <a:ext cx="6096001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281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6271512" cy="1320800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4" name="Mythbusters_Demo_GPU_versus_CPU(youtube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152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63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1" y="304800"/>
            <a:ext cx="7086599" cy="762000"/>
          </a:xfrm>
        </p:spPr>
        <p:txBody>
          <a:bodyPr/>
          <a:lstStyle/>
          <a:p>
            <a:pPr algn="ctr"/>
            <a:r>
              <a:rPr lang="es-CO" sz="4400" dirty="0" smtClean="0"/>
              <a:t>Bibliografía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1000" y="1676400"/>
            <a:ext cx="7086600" cy="4495800"/>
          </a:xfrm>
        </p:spPr>
        <p:txBody>
          <a:bodyPr>
            <a:normAutofit/>
          </a:bodyPr>
          <a:lstStyle/>
          <a:p>
            <a:r>
              <a:rPr lang="es-CO" dirty="0"/>
              <a:t>https://</a:t>
            </a:r>
            <a:r>
              <a:rPr lang="es-CO" dirty="0" smtClean="0"/>
              <a:t>es.wikipedia.org/wiki/Unidad_de_procesamiento_gr%C3%A1fico#Arquitectura_de_la_GPU</a:t>
            </a:r>
            <a:endParaRPr lang="es-CO" dirty="0"/>
          </a:p>
          <a:p>
            <a:r>
              <a:rPr lang="es-CO" dirty="0" smtClean="0"/>
              <a:t>http</a:t>
            </a:r>
            <a:r>
              <a:rPr lang="es-CO" dirty="0"/>
              <a:t>://</a:t>
            </a:r>
            <a:r>
              <a:rPr lang="es-CO" dirty="0" smtClean="0"/>
              <a:t>www.ciberninja.com/2012/10/jugando-romper-claves-con-tarjetas.html</a:t>
            </a:r>
          </a:p>
          <a:p>
            <a:r>
              <a:rPr lang="es-CO" dirty="0"/>
              <a:t>https://hipertextual.com/archivo/2013/12/hardware-gpu-grafica</a:t>
            </a:r>
            <a:r>
              <a:rPr lang="es-CO" dirty="0" smtClean="0"/>
              <a:t>/</a:t>
            </a:r>
          </a:p>
          <a:p>
            <a:r>
              <a:rPr lang="es-CO" dirty="0"/>
              <a:t>http://</a:t>
            </a:r>
            <a:r>
              <a:rPr lang="es-CO" dirty="0" smtClean="0"/>
              <a:t>fisica.cab.cnea.gov.ar/gpgpu/images/clases/clase_3_arquitectura_fermigf100.pdf</a:t>
            </a:r>
          </a:p>
          <a:p>
            <a:r>
              <a:rPr lang="es-CO" dirty="0"/>
              <a:t>https://www.ozeros.com/2016/05/analisis-a-fondo-arquitectura-gpu-nvidia-pascal-disenada-para-la-velocidad</a:t>
            </a:r>
            <a:r>
              <a:rPr lang="es-CO" dirty="0" smtClean="0"/>
              <a:t>/</a:t>
            </a:r>
          </a:p>
          <a:p>
            <a:r>
              <a:rPr lang="es-CO" dirty="0"/>
              <a:t>https://</a:t>
            </a:r>
            <a:r>
              <a:rPr lang="es-CO" dirty="0" smtClean="0"/>
              <a:t>es.wikipedia.org/wiki/CUDA</a:t>
            </a:r>
          </a:p>
          <a:p>
            <a:r>
              <a:rPr lang="es-CO" dirty="0"/>
              <a:t>https://en.wikipedia.org/wiki/Pascal_(microarchitecture</a:t>
            </a:r>
            <a:r>
              <a:rPr lang="es-CO" dirty="0" smtClean="0"/>
              <a:t>)</a:t>
            </a:r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94822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81000" y="5257800"/>
            <a:ext cx="3801310" cy="952312"/>
          </a:xfrm>
          <a:prstGeom prst="rect">
            <a:avLst/>
          </a:prstGeom>
        </p:spPr>
        <p:txBody>
          <a:bodyPr vert="horz" wrap="square" lIns="0" tIns="27254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CO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¡</a:t>
            </a:r>
            <a:r>
              <a:rPr lang="es-CO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CO" sz="4400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hank</a:t>
            </a:r>
            <a:r>
              <a:rPr lang="es-CO" sz="4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4400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s-CO" sz="4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sz="4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867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71800" y="381000"/>
            <a:ext cx="2362200" cy="74684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/>
              <a:t> 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650316" y="112784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s-CO" dirty="0" smtClean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rocesamiento</a:t>
            </a:r>
            <a:r>
              <a:rPr lang="es-CO" spc="-80" dirty="0" smtClean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s-CO" dirty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formado</a:t>
            </a:r>
            <a:r>
              <a:rPr lang="es-CO" spc="-80" dirty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s-CO" dirty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por</a:t>
            </a:r>
            <a:r>
              <a:rPr lang="es-CO" spc="-80" dirty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s-CO" dirty="0" smtClean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etapas.</a:t>
            </a:r>
            <a:r>
              <a:rPr lang="es-CO" spc="-80" dirty="0" smtClean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57200" y="5360826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 smtClean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Shaders</a:t>
            </a:r>
            <a:r>
              <a:rPr lang="es-CO" dirty="0" smtClean="0">
                <a:latin typeface="Times New Roman" panose="02020603050405020304" pitchFamily="18" charset="0"/>
                <a:ea typeface="Palatino Linotype" panose="02040502050505030304" pitchFamily="18" charset="0"/>
                <a:cs typeface="Times New Roman" panose="02020603050405020304" pitchFamily="18" charset="0"/>
              </a:rPr>
              <a:t>, conjunto de instrucciones. (Ejecutadas al mismo tiempo).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6" y="1786816"/>
            <a:ext cx="6624167" cy="29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583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6629400" cy="287974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11459" y="461846"/>
            <a:ext cx="23622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Shaders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/>
              <a:t> 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1143000" y="5470540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Paralelismo (Simultáneamente)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1143000" y="1300046"/>
            <a:ext cx="531542" cy="1519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1676400" y="1300046"/>
            <a:ext cx="1143000" cy="1519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1674542" y="1300046"/>
            <a:ext cx="2668858" cy="1671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1674542" y="1300046"/>
            <a:ext cx="4116658" cy="1892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1600200" y="1231776"/>
            <a:ext cx="150542" cy="147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30811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3800" y="6172200"/>
            <a:ext cx="2438401" cy="685800"/>
          </a:xfrm>
        </p:spPr>
        <p:txBody>
          <a:bodyPr>
            <a:noAutofit/>
          </a:bodyPr>
          <a:lstStyle/>
          <a:p>
            <a:r>
              <a:rPr lang="es-CO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Shaders</a:t>
            </a:r>
            <a:endParaRPr lang="es-CO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509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38400" y="533400"/>
            <a:ext cx="3124201" cy="762000"/>
          </a:xfrm>
        </p:spPr>
        <p:txBody>
          <a:bodyPr/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Interfaz GPU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658052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58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6477000" cy="685800"/>
          </a:xfrm>
        </p:spPr>
        <p:txBody>
          <a:bodyPr>
            <a:noAutofit/>
          </a:bodyPr>
          <a:lstStyle/>
          <a:p>
            <a:pPr algn="ctr"/>
            <a:r>
              <a:rPr lang="es-CO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¿Que es GPU?</a:t>
            </a:r>
            <a:endParaRPr lang="es-CO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0"/>
            <a:ext cx="6477000" cy="1420810"/>
          </a:xfrm>
        </p:spPr>
        <p:txBody>
          <a:bodyPr>
            <a:normAutofit/>
          </a:bodyPr>
          <a:lstStyle/>
          <a:p>
            <a:pPr algn="just"/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Unidad de procesamiento gráfico (GPUs) son  procesadores de varios núcleos que ofrecen alto  rendimiento.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08" y="3021010"/>
            <a:ext cx="4044784" cy="307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034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990" y="152400"/>
            <a:ext cx="6705599" cy="838200"/>
          </a:xfrm>
        </p:spPr>
        <p:txBody>
          <a:bodyPr>
            <a:normAutofit/>
          </a:bodyPr>
          <a:lstStyle/>
          <a:p>
            <a:pPr algn="ctr"/>
            <a:r>
              <a:rPr lang="es-CO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Arquitectura de la GPU</a:t>
            </a:r>
            <a:endParaRPr lang="es-CO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1990" y="1219200"/>
            <a:ext cx="6705599" cy="1981200"/>
          </a:xfrm>
        </p:spPr>
        <p:txBody>
          <a:bodyPr>
            <a:normAutofit lnSpcReduction="10000"/>
          </a:bodyPr>
          <a:lstStyle/>
          <a:p>
            <a:pPr algn="just"/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GPU está altamente segmentada, lo que indica que posee gran cantidad de unidades funcionales</a:t>
            </a:r>
            <a:r>
              <a:rPr lang="es-CO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GPU dedica más transistores al procesamiento de datos</a:t>
            </a:r>
          </a:p>
          <a:p>
            <a:endParaRPr lang="es-CO" sz="2400" dirty="0"/>
          </a:p>
        </p:txBody>
      </p:sp>
      <p:sp>
        <p:nvSpPr>
          <p:cNvPr id="4" name="object 4"/>
          <p:cNvSpPr/>
          <p:nvPr/>
        </p:nvSpPr>
        <p:spPr>
          <a:xfrm>
            <a:off x="1020281" y="3200400"/>
            <a:ext cx="5429015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0076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6781800" cy="762000"/>
          </a:xfrm>
        </p:spPr>
        <p:txBody>
          <a:bodyPr>
            <a:normAutofit/>
          </a:bodyPr>
          <a:lstStyle/>
          <a:p>
            <a:pPr algn="ctr"/>
            <a:r>
              <a:rPr lang="es-CO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CUDA</a:t>
            </a:r>
            <a:endParaRPr lang="es-CO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4800" y="914401"/>
            <a:ext cx="6781799" cy="3581400"/>
          </a:xfrm>
        </p:spPr>
        <p:txBody>
          <a:bodyPr>
            <a:normAutofit/>
          </a:bodyPr>
          <a:lstStyle/>
          <a:p>
            <a:pPr algn="just"/>
            <a:r>
              <a:rPr lang="es-CO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Hace </a:t>
            </a:r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referencia tanto a un compilador como a un conjunto de herramientas de desarrollo creadas por </a:t>
            </a:r>
            <a:r>
              <a:rPr lang="es-CO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NVIDIA que </a:t>
            </a:r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permiten a los programadores usar una variación del lenguaje de programación C para codificar algoritmos en GPU de NVIDIA </a:t>
            </a:r>
            <a:r>
              <a:rPr lang="es-CO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upload.wikimedia.org/wikipedia/commons/5/59/CUDA_processing_flow_%28En%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017" y="2590801"/>
            <a:ext cx="3987363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300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878" y="522471"/>
            <a:ext cx="1917441" cy="783771"/>
          </a:xfrm>
        </p:spPr>
        <p:txBody>
          <a:bodyPr>
            <a:normAutofit/>
          </a:bodyPr>
          <a:lstStyle/>
          <a:p>
            <a:pPr algn="ctr"/>
            <a:r>
              <a:rPr lang="es-CO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SIMD</a:t>
            </a:r>
            <a:endParaRPr lang="es-CO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62000" y="1468735"/>
            <a:ext cx="57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(Instrucción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múltiples datos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"), 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técnica empleada para </a:t>
            </a:r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conseguir paralelismo </a:t>
            </a:r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nivel de datos.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785286"/>
            <a:ext cx="2667000" cy="2426534"/>
          </a:xfrm>
          <a:prstGeom prst="rect">
            <a:avLst/>
          </a:prstGeom>
        </p:spPr>
      </p:pic>
      <p:pic>
        <p:nvPicPr>
          <p:cNvPr id="7" name="Picture 2" descr="https://upload.wikimedia.org/wikipedia/commons/5/59/CUDA_processing_flow_%28En%2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2811306"/>
            <a:ext cx="239241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curvado 10"/>
          <p:cNvCxnSpPr/>
          <p:nvPr/>
        </p:nvCxnSpPr>
        <p:spPr>
          <a:xfrm rot="10800000" flipV="1">
            <a:off x="2362200" y="3657600"/>
            <a:ext cx="2514600" cy="60959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80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367</TotalTime>
  <Words>237</Words>
  <Application>Microsoft Office PowerPoint</Application>
  <PresentationFormat>Presentación en pantalla (4:3)</PresentationFormat>
  <Paragraphs>32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Palatino Linotype</vt:lpstr>
      <vt:lpstr>Times New Roman</vt:lpstr>
      <vt:lpstr>Trebuchet MS</vt:lpstr>
      <vt:lpstr>Wingdings 3</vt:lpstr>
      <vt:lpstr>Faceta</vt:lpstr>
      <vt:lpstr>Unidad de Procesamiento Gráfico (GPU)</vt:lpstr>
      <vt:lpstr>Pipeline  </vt:lpstr>
      <vt:lpstr>Shaders  </vt:lpstr>
      <vt:lpstr>Shaders</vt:lpstr>
      <vt:lpstr>Interfaz GPU</vt:lpstr>
      <vt:lpstr>¿Que es GPU?</vt:lpstr>
      <vt:lpstr>Arquitectura de la GPU</vt:lpstr>
      <vt:lpstr>CUDA</vt:lpstr>
      <vt:lpstr>SIMD</vt:lpstr>
      <vt:lpstr>Presentación de PowerPoint</vt:lpstr>
      <vt:lpstr>Evolución GPU: GFLOPS/s</vt:lpstr>
      <vt:lpstr>ARQUITECTURA NVIDIA PASCAL </vt:lpstr>
      <vt:lpstr>GPU NVIDIA</vt:lpstr>
      <vt:lpstr>Presentación de PowerPoint</vt:lpstr>
      <vt:lpstr>Bibliografía</vt:lpstr>
      <vt:lpstr>¡Thank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Computación paralela con GPU,s</dc:title>
  <dc:creator>Sergio</dc:creator>
  <cp:lastModifiedBy>UTP</cp:lastModifiedBy>
  <cp:revision>32</cp:revision>
  <dcterms:created xsi:type="dcterms:W3CDTF">2017-05-27T16:46:39Z</dcterms:created>
  <dcterms:modified xsi:type="dcterms:W3CDTF">2017-05-30T16:12:52Z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2011-05-11T00:00:00Z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2017-05-27T00:00:00Z</vt:filetime>
  </property>
</Properties>
</file>